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7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9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475BB-4378-4C76-B01B-58F1FC1648CB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6463D-E410-4E45-827E-B677A4D71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6463D-E410-4E45-827E-B677A4D71AA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40AD90-37B0-43E4-8E8F-9D8D015174EF}" type="datetime1">
              <a:rPr lang="en-US" smtClean="0"/>
              <a:t>6/25/2015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7D11D8E-0534-46A6-B870-EDCB50D00F62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4D55CA-A302-4F77-8AC5-06427D8F9E0D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A84170-9559-4DFE-9B08-AFBC8286E18E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95A6A5-9BDD-4094-9D86-570F3E79EEEE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DEA4A6A-3274-485A-A1A1-A3452D93FF5D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A4A43F0-43AE-4005-9B8D-C291A31B908B}" type="datetime1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6453AD-505A-483C-9F70-DD30D2A21F9D}" type="datetime1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0756D88-469A-4670-9FB1-04BE4A345DB5}" type="datetime1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83BDC0-C5F3-404E-BDB6-5A3EDACC17B4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DE7420-0E47-45D9-B777-5995FAA43C27}" type="datetime1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03974B3-948E-4942-8009-3738348825B5}" type="datetime1">
              <a:rPr lang="en-US" smtClean="0"/>
              <a:t>6/25/2015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F87534-E3C6-494B-8851-5C9EC11DCF6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62200"/>
            <a:ext cx="7406640" cy="14721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u="sng" dirty="0" smtClean="0">
                <a:effectLst/>
              </a:rPr>
              <a:t>Session </a:t>
            </a:r>
            <a:r>
              <a:rPr lang="en-US" b="1" u="sng" dirty="0" smtClean="0">
                <a:effectLst/>
              </a:rPr>
              <a:t>10</a:t>
            </a:r>
            <a:br>
              <a:rPr lang="en-US" b="1" u="sng" dirty="0" smtClean="0">
                <a:effectLst/>
              </a:rPr>
            </a:b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r>
              <a:rPr lang="en-US" b="1" dirty="0" smtClean="0">
                <a:effectLst/>
              </a:rPr>
              <a:t>THE 2</a:t>
            </a:r>
            <a:r>
              <a:rPr lang="en-US" b="1" i="1" baseline="30000" dirty="0" smtClean="0">
                <a:effectLst/>
              </a:rPr>
              <a:t>K</a:t>
            </a:r>
            <a:r>
              <a:rPr lang="en-US" b="1" dirty="0" smtClean="0">
                <a:effectLst/>
              </a:rPr>
              <a:t> FACTORIAL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9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696200" cy="38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7467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5867400" cy="309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40209"/>
            <a:ext cx="6858000" cy="216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55" y="1731168"/>
            <a:ext cx="3637845" cy="306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81175"/>
            <a:ext cx="353102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59" y="5334000"/>
            <a:ext cx="38862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-762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010400" cy="312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14800"/>
            <a:ext cx="2463577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4114800"/>
            <a:ext cx="3048001" cy="252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14" y="1752600"/>
            <a:ext cx="783998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65544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858000" cy="303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06036"/>
            <a:ext cx="6477000" cy="204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999200" cy="529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6019800" cy="389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848600" cy="30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7696200" cy="413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7696200" cy="503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3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7620000" cy="229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3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0960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2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8001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7391400" cy="198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07832"/>
            <a:ext cx="6400800" cy="28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98618"/>
            <a:ext cx="7848600" cy="361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162800" cy="28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91000"/>
            <a:ext cx="7315200" cy="265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54864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2" y="3048000"/>
            <a:ext cx="3429000" cy="163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2679"/>
            <a:ext cx="7772400" cy="541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5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1"/>
            <a:ext cx="7851329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5129212" cy="480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06" y="6096000"/>
            <a:ext cx="411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73" y="1143001"/>
            <a:ext cx="7109327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31" y="1295400"/>
            <a:ext cx="7816170" cy="537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SINGLE REPLICATE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9200"/>
            <a:ext cx="6172200" cy="287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96456"/>
            <a:ext cx="6096000" cy="231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OF CENTER POINT IN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772400" cy="361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OF CENTER POINT IN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696200" cy="220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1"/>
            <a:ext cx="2971800" cy="313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8599"/>
            <a:ext cx="6629400" cy="109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5138058"/>
            <a:ext cx="3984171" cy="31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OF CENTER POINT IN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3505200" cy="39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65655"/>
            <a:ext cx="5410200" cy="275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64" y="4724400"/>
            <a:ext cx="6172200" cy="19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OF CENTER POINT IN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467600" cy="15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124200"/>
            <a:ext cx="4076700" cy="342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12426"/>
            <a:ext cx="3242638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ADDITION OF CENTER POINT IN 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848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THE </a:t>
            </a:r>
            <a:r>
              <a:rPr lang="en-US" dirty="0" smtClean="0"/>
              <a:t>2</a:t>
            </a:r>
            <a:r>
              <a:rPr lang="en-US" i="1" baseline="30000" dirty="0" smtClean="0"/>
              <a:t>k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92304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50" y="1219201"/>
            <a:ext cx="79696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12900"/>
            <a:ext cx="792480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26742"/>
            <a:ext cx="7924800" cy="455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710286"/>
            <a:ext cx="8001001" cy="377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0604"/>
            <a:ext cx="5715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1676400"/>
            <a:ext cx="3886200" cy="41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9" y="2460096"/>
            <a:ext cx="7897091" cy="189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09" y="4536642"/>
            <a:ext cx="7668491" cy="64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0604"/>
            <a:ext cx="5715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1580764"/>
            <a:ext cx="3886200" cy="41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7132"/>
            <a:ext cx="8001000" cy="433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0604"/>
            <a:ext cx="5715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5" y="1580764"/>
            <a:ext cx="3886200" cy="41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45" y="2286000"/>
            <a:ext cx="7391400" cy="356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0604"/>
            <a:ext cx="5715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2514600" cy="45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1905000"/>
            <a:ext cx="7855527" cy="207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82643"/>
            <a:ext cx="7010400" cy="281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848600" cy="312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2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95893"/>
            <a:ext cx="7924800" cy="440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3" y="1752600"/>
            <a:ext cx="8077200" cy="100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49</a:t>
            </a:fld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0" y="2895600"/>
            <a:ext cx="7960535" cy="356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7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1685"/>
            <a:ext cx="7924800" cy="495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1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50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924800" cy="63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91367"/>
            <a:ext cx="4191000" cy="295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21113"/>
            <a:ext cx="32004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2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6272"/>
            <a:ext cx="7467600" cy="50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7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52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5005"/>
            <a:ext cx="8001000" cy="243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52887"/>
            <a:ext cx="4724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096000"/>
            <a:ext cx="47244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4573228"/>
            <a:ext cx="7010400" cy="152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TWO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2438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53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924800" cy="340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29028"/>
            <a:ext cx="7467600" cy="152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7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FOUR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9675"/>
            <a:ext cx="7839361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9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CONFOUNDING IN FOUR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55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52757"/>
            <a:ext cx="7924800" cy="501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CONFOUNDING IN 2</a:t>
            </a:r>
            <a:r>
              <a:rPr lang="en-US" i="1" baseline="30000" dirty="0" smtClean="0"/>
              <a:t>P</a:t>
            </a:r>
            <a:r>
              <a:rPr lang="en-US" dirty="0" smtClean="0"/>
              <a:t> BLOCKS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2852"/>
            <a:ext cx="7848600" cy="525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8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57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696200" cy="312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6934200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58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36288"/>
            <a:ext cx="7772400" cy="305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7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59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3" y="1608241"/>
            <a:ext cx="7728857" cy="157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14" y="3360841"/>
            <a:ext cx="7239000" cy="151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1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94066"/>
            <a:ext cx="7696200" cy="543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60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696200" cy="413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6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61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62190"/>
            <a:ext cx="7696200" cy="465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5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62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8" y="990600"/>
            <a:ext cx="7434942" cy="62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7" y="1615917"/>
            <a:ext cx="6640355" cy="4992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7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63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4389"/>
            <a:ext cx="7091183" cy="564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2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64</a:t>
            </a:fld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848600" cy="473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3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PARTIAL CONFOUNDING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65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772400" cy="28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848600" cy="536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19512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2</a:t>
            </a:r>
            <a:r>
              <a:rPr lang="en-US" i="1" baseline="30000" dirty="0" smtClean="0"/>
              <a:t>2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8001000" cy="368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87534-E3C6-494B-8851-5C9EC11DCF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570</TotalTime>
  <Words>372</Words>
  <Application>Microsoft Office PowerPoint</Application>
  <PresentationFormat>On-screen Show (4:3)</PresentationFormat>
  <Paragraphs>201</Paragraphs>
  <Slides>65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Solstice</vt:lpstr>
      <vt:lpstr> Session 10  THE 2K FACTORIAL DESIGN</vt:lpstr>
      <vt:lpstr>INTRODUCTION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22 DESIGN</vt:lpstr>
      <vt:lpstr>THE 23 DESIGN</vt:lpstr>
      <vt:lpstr>THE 23 DESIGN</vt:lpstr>
      <vt:lpstr>THE 23 DESIGN</vt:lpstr>
      <vt:lpstr>THE 23 DESIGN</vt:lpstr>
      <vt:lpstr>THE 23 DESIGN</vt:lpstr>
      <vt:lpstr>THE 23 DESIGN</vt:lpstr>
      <vt:lpstr>THE 23 DESIGN</vt:lpstr>
      <vt:lpstr>THE 23 DESIGN</vt:lpstr>
      <vt:lpstr>THE 2k DESIGN</vt:lpstr>
      <vt:lpstr>THE 2k DESIGN</vt:lpstr>
      <vt:lpstr>THE 2k DESIGN</vt:lpstr>
      <vt:lpstr>A SINGLE REPLICATE 2k DESIGN</vt:lpstr>
      <vt:lpstr>A SINGLE REPLICATE 2k DESIGN</vt:lpstr>
      <vt:lpstr>A SINGLE REPLICATE 2k DESIGN</vt:lpstr>
      <vt:lpstr>A SINGLE REPLICATE 2k DESIGN</vt:lpstr>
      <vt:lpstr>A SINGLE REPLICATE 2k DESIGN</vt:lpstr>
      <vt:lpstr>A SINGLE REPLICATE 2k DESIGN</vt:lpstr>
      <vt:lpstr>A SINGLE REPLICATE 2k DESIGN</vt:lpstr>
      <vt:lpstr>A SINGLE REPLICATE 2k DESIGN</vt:lpstr>
      <vt:lpstr>ADDITION OF CENTER POINT IN 2k DESIGN</vt:lpstr>
      <vt:lpstr>ADDITION OF CENTER POINT IN 2k DESIGN</vt:lpstr>
      <vt:lpstr>ADDITION OF CENTER POINT IN 2k DESIGN</vt:lpstr>
      <vt:lpstr>ADDITION OF CENTER POINT IN 2k DESIGN</vt:lpstr>
      <vt:lpstr>ADDITION OF CENTER POINT IN 2k DESIGN</vt:lpstr>
      <vt:lpstr>CONFOUNDING IN THE 2k DESIGN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TWO BLOCKS</vt:lpstr>
      <vt:lpstr>CONFOUNDING IN FOUR BLOCKS</vt:lpstr>
      <vt:lpstr>CONFOUNDING IN FOUR BLOCKS</vt:lpstr>
      <vt:lpstr>CONFOUNDING IN 2P BLOCKS</vt:lpstr>
      <vt:lpstr>PARTIAL CONFOUNDING </vt:lpstr>
      <vt:lpstr>PARTIAL CONFOUNDING </vt:lpstr>
      <vt:lpstr>PARTIAL CONFOUNDING </vt:lpstr>
      <vt:lpstr>PARTIAL CONFOUNDING </vt:lpstr>
      <vt:lpstr>PARTIAL CONFOUNDING </vt:lpstr>
      <vt:lpstr>PARTIAL CONFOUNDING </vt:lpstr>
      <vt:lpstr>PARTIAL CONFOUNDING </vt:lpstr>
      <vt:lpstr>PARTIAL CONFOUNDING </vt:lpstr>
      <vt:lpstr>PARTIAL CONFOUNDING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Huynh Trung Luong</dc:creator>
  <cp:lastModifiedBy>Huynh Trung Luong</cp:lastModifiedBy>
  <cp:revision>57</cp:revision>
  <dcterms:created xsi:type="dcterms:W3CDTF">2012-09-18T04:14:35Z</dcterms:created>
  <dcterms:modified xsi:type="dcterms:W3CDTF">2015-06-25T05:54:07Z</dcterms:modified>
</cp:coreProperties>
</file>